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AD64C1B-8859-4DFB-A381-5E3EA51C8F90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FE25FC-22C6-4197-A1AF-6CA386762AFF}" type="datetimeFigureOut">
              <a:rPr lang="nl-NL" smtClean="0"/>
              <a:t>11-5-2017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Schadebeelden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69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5352256"/>
          </a:xfrm>
        </p:spPr>
        <p:txBody>
          <a:bodyPr/>
          <a:lstStyle/>
          <a:p>
            <a:r>
              <a:rPr lang="nl-NL" dirty="0" smtClean="0"/>
              <a:t>Er zijn verschillende soorten chemische middelen om schadebeelden te bestrijden. Deze hebben ook vaak een specifieke werking. Zo heb je:</a:t>
            </a:r>
          </a:p>
          <a:p>
            <a:endParaRPr lang="nl-NL" dirty="0"/>
          </a:p>
          <a:p>
            <a:r>
              <a:rPr lang="nl-NL" dirty="0" err="1" smtClean="0"/>
              <a:t>Breedwerkend</a:t>
            </a:r>
            <a:r>
              <a:rPr lang="nl-NL" dirty="0" smtClean="0"/>
              <a:t> middel</a:t>
            </a:r>
          </a:p>
          <a:p>
            <a:pPr lvl="1"/>
            <a:r>
              <a:rPr lang="nl-NL" dirty="0" smtClean="0"/>
              <a:t>Doodt een groot aantal verschillende schadeverwekkers</a:t>
            </a:r>
            <a:endParaRPr lang="nl-NL" dirty="0"/>
          </a:p>
          <a:p>
            <a:r>
              <a:rPr lang="nl-NL" dirty="0" smtClean="0"/>
              <a:t>Selectief werkend middel</a:t>
            </a:r>
          </a:p>
          <a:p>
            <a:pPr lvl="1"/>
            <a:r>
              <a:rPr lang="nl-NL" dirty="0" smtClean="0"/>
              <a:t>Doodt een klein aantal of één schadeverwekker</a:t>
            </a:r>
            <a:endParaRPr lang="nl-NL" dirty="0"/>
          </a:p>
          <a:p>
            <a:r>
              <a:rPr lang="nl-NL" dirty="0" smtClean="0"/>
              <a:t>Contactwerkend middel</a:t>
            </a:r>
          </a:p>
          <a:p>
            <a:pPr lvl="1"/>
            <a:r>
              <a:rPr lang="nl-NL" dirty="0" smtClean="0"/>
              <a:t>Werkt direct op het schadebeeld (bijv. spuitbus)</a:t>
            </a:r>
            <a:endParaRPr lang="nl-NL" dirty="0"/>
          </a:p>
          <a:p>
            <a:r>
              <a:rPr lang="nl-NL" dirty="0" smtClean="0"/>
              <a:t>Systemisch werkend middel</a:t>
            </a:r>
          </a:p>
          <a:p>
            <a:pPr lvl="1"/>
            <a:r>
              <a:rPr lang="nl-NL" dirty="0" smtClean="0"/>
              <a:t>Werkt in de sapstroom van de plant. Schadeverwekkers komen ermee in aanraking als ze het sap opzuigen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45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7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7464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We kunnen schadebeelden in drie groepen indelen</a:t>
            </a:r>
            <a:r>
              <a:rPr lang="nl-NL" sz="2800" dirty="0" smtClean="0"/>
              <a:t>:</a:t>
            </a:r>
          </a:p>
          <a:p>
            <a:endParaRPr lang="nl-NL" dirty="0"/>
          </a:p>
          <a:p>
            <a:r>
              <a:rPr lang="nl-NL" dirty="0"/>
              <a:t>infecties veroorzaakt door bacteriën, schimmels en virussen; </a:t>
            </a:r>
            <a:endParaRPr lang="nl-NL" dirty="0" smtClean="0"/>
          </a:p>
          <a:p>
            <a:r>
              <a:rPr lang="nl-NL" dirty="0"/>
              <a:t>aantastingen veroorzaakt door kleine beestjes, zoals insecten, </a:t>
            </a:r>
            <a:r>
              <a:rPr lang="nl-NL" dirty="0" err="1" smtClean="0"/>
              <a:t>spinachtigen</a:t>
            </a:r>
            <a:r>
              <a:rPr lang="nl-NL" dirty="0" smtClean="0"/>
              <a:t> </a:t>
            </a:r>
            <a:r>
              <a:rPr lang="nl-NL" dirty="0"/>
              <a:t>en aaltjes. </a:t>
            </a:r>
            <a:endParaRPr lang="nl-NL" dirty="0" smtClean="0"/>
          </a:p>
          <a:p>
            <a:r>
              <a:rPr lang="nl-NL" dirty="0"/>
              <a:t>schade veroorzaakt door verkeerde behandeling of een onjuiste standplaats, waardoor bijvoorbeeld </a:t>
            </a:r>
            <a:r>
              <a:rPr lang="nl-NL" dirty="0" err="1"/>
              <a:t>gebreksziekten</a:t>
            </a:r>
            <a:r>
              <a:rPr lang="nl-NL" dirty="0"/>
              <a:t> of overmaatverschijnselen kunnen optreden. </a:t>
            </a:r>
          </a:p>
        </p:txBody>
      </p:sp>
    </p:spTree>
    <p:extLst>
      <p:ext uri="{BB962C8B-B14F-4D97-AF65-F5344CB8AC3E}">
        <p14:creationId xmlns:p14="http://schemas.microsoft.com/office/powerpoint/2010/main" val="38105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nl-NL" sz="4000" dirty="0" smtClean="0"/>
              <a:t>Bladluis</a:t>
            </a:r>
            <a:endParaRPr lang="nl-NL" sz="40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\\FS02\UserData$\aturksema\Pictures\bladlu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49" y="260648"/>
            <a:ext cx="780809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45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Aaltjes</a:t>
            </a:r>
            <a:endParaRPr lang="nl-NL" sz="2800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074" name="Picture 2" descr="\\FS02\UserData$\aturksema\Pictures\aaltj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9321"/>
            <a:ext cx="6840760" cy="491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7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Schildluis</a:t>
            </a:r>
            <a:endParaRPr lang="nl-NL" sz="28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098" name="Picture 2" descr="\\FS02\UserData$\aturksema\Pictures\Schildlu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404664"/>
            <a:ext cx="7044952" cy="528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75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Wolluis</a:t>
            </a:r>
            <a:endParaRPr lang="nl-NL" sz="28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122" name="Picture 2" descr="\\FS02\UserData$\aturksema\Pictures\WolDoplu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244365" cy="478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8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25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5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1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63</TotalTime>
  <Words>127</Words>
  <Application>Microsoft Office PowerPoint</Application>
  <PresentationFormat>Diavoorstelling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Aangrenzend</vt:lpstr>
      <vt:lpstr>Schadebeelden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Schadebeelden</dc:title>
  <dc:creator>Annouschka Turksema</dc:creator>
  <cp:lastModifiedBy>Regien Mendel - ten Napel</cp:lastModifiedBy>
  <cp:revision>10</cp:revision>
  <dcterms:created xsi:type="dcterms:W3CDTF">2015-05-21T06:29:00Z</dcterms:created>
  <dcterms:modified xsi:type="dcterms:W3CDTF">2017-05-11T13:37:43Z</dcterms:modified>
</cp:coreProperties>
</file>